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847efba47101467c"/>
  </p:sldMasterIdLst>
  <p:sldIdLst>
    <p:sldId id="264" r:id="R40cdb0d79e794dd0"/>
    <p:sldId id="265" r:id="Rf9f4336b5b024c7e"/>
    <p:sldId id="266" r:id="Rcc6f6cbf7d8a428c"/>
    <p:sldId id="267" r:id="R2dd55891dac24846"/>
    <p:sldId id="268" r:id="R8fb9bce8cc214c8c"/>
    <p:sldId id="269" r:id="R7c2027a41416465a"/>
    <p:sldId id="270" r:id="Rad52f0700da649a3"/>
    <p:sldId id="271" r:id="R3892ec7383ac4a5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847efba47101467c" /><Relationship Type="http://schemas.openxmlformats.org/officeDocument/2006/relationships/theme" Target="/ppt/slideMasters/theme/theme2.xml" Id="R8d6a003be11b4bcf" /><Relationship Type="http://schemas.openxmlformats.org/officeDocument/2006/relationships/slide" Target="/ppt/slides/slide9.xml" Id="R40cdb0d79e794dd0" /><Relationship Type="http://schemas.openxmlformats.org/officeDocument/2006/relationships/slide" Target="/ppt/slides/slidea.xml" Id="Rf9f4336b5b024c7e" /><Relationship Type="http://schemas.openxmlformats.org/officeDocument/2006/relationships/slide" Target="/ppt/slides/slideb.xml" Id="Rcc6f6cbf7d8a428c" /><Relationship Type="http://schemas.openxmlformats.org/officeDocument/2006/relationships/slide" Target="/ppt/slides/slidec.xml" Id="R2dd55891dac24846" /><Relationship Type="http://schemas.openxmlformats.org/officeDocument/2006/relationships/tableStyles" Target="/ppt/tableStyles.xml" Id="R94f2cbc08400420b" /><Relationship Type="http://schemas.openxmlformats.org/officeDocument/2006/relationships/slide" Target="/ppt/slides/slided.xml" Id="R8fb9bce8cc214c8c" /><Relationship Type="http://schemas.openxmlformats.org/officeDocument/2006/relationships/slide" Target="/ppt/slides/slidee.xml" Id="R7c2027a41416465a" /><Relationship Type="http://schemas.openxmlformats.org/officeDocument/2006/relationships/slide" Target="/ppt/slides/slidef.xml" Id="Rad52f0700da649a3" /><Relationship Type="http://schemas.openxmlformats.org/officeDocument/2006/relationships/slide" Target="/ppt/slides/slide10.xml" Id="R3892ec7383ac4a5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3bf2a962b1547e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5f24878ad604a48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5e98d9ed8b644ea" /><Relationship Type="http://schemas.openxmlformats.org/officeDocument/2006/relationships/slideMaster" Target="/ppt/slideMasters/slideMaster2.xml" Id="R11cd8984114a4d8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22866dbead0413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5e98d9ed8b644e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1ed349bae0ea4233" /><Relationship Type="http://schemas.openxmlformats.org/officeDocument/2006/relationships/slideLayout" Target="/ppt/slideLayouts/slideLayout2.xml" Id="R7d6ce28d91f34a50" /><Relationship Type="http://schemas.openxmlformats.org/officeDocument/2006/relationships/slideLayout" Target="/ppt/slideLayouts/slideLayout3.xml" Id="R788b5f4fdbf249a2" /><Relationship Type="http://schemas.openxmlformats.org/officeDocument/2006/relationships/slideLayout" Target="/ppt/slideLayouts/slideLayout4.xml" Id="R5d37806b9daf464f" /><Relationship Type="http://schemas.openxmlformats.org/officeDocument/2006/relationships/slideLayout" Target="/ppt/slideLayouts/slideLayout5.xml" Id="R0c857cfd09564a35" /><Relationship Type="http://schemas.openxmlformats.org/officeDocument/2006/relationships/image" Target="/ppt/media/image2.bin" Id="R5102644e88224215" /><Relationship Type="http://schemas.openxmlformats.org/officeDocument/2006/relationships/image" Target="/ppt/media/image.bin" Id="R5b95a18d04bf4d24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5102644e88224215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b95a18d04bf4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5d37806b9daf464f"/>
    <p:sldLayoutId id="2147483652" r:id="R788b5f4fdbf249a2"/>
    <p:sldLayoutId id="2147483651" r:id="R7d6ce28d91f34a50"/>
    <p:sldLayoutId id="2147483654" r:id="R0c857cfd09564a3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61a7acb74704b1f" /><Relationship Type="http://schemas.openxmlformats.org/officeDocument/2006/relationships/chart" Target="/ppt/slides/charts/chart29.xml" Id="Rdd52e73b47524b18" /><Relationship Type="http://schemas.openxmlformats.org/officeDocument/2006/relationships/chart" Target="/ppt/slides/charts/chart2a.xml" Id="Rd52e79b06ad54932" /><Relationship Type="http://schemas.openxmlformats.org/officeDocument/2006/relationships/chart" Target="/ppt/slides/charts/chart2b.xml" Id="Re1788ab9cdbe4c09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aa09cc0262aa4d56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4bfd3e8412e04da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e9ab41f1aca74046" /><Relationship Type="http://schemas.openxmlformats.org/officeDocument/2006/relationships/slideLayout" Target="/ppt/slideLayouts/slideLayout5.xml" Id="R82a1f9d9f9564aa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8eb59f5b3a046e6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006e8be413664450" /><Relationship Type="http://schemas.openxmlformats.org/officeDocument/2006/relationships/image" Target="/ppt/media/image4.bin" Id="R8b26825cb8c04909" /><Relationship Type="http://schemas.openxmlformats.org/officeDocument/2006/relationships/slideLayout" Target="/ppt/slideLayouts/slideLayout5.xml" Id="R1963dc8dd40d4be6" /><Relationship Type="http://schemas.openxmlformats.org/officeDocument/2006/relationships/chart" Target="/ppt/slides/charts/chart15.xml" Id="Raa6710e59fe64f7d" /><Relationship Type="http://schemas.openxmlformats.org/officeDocument/2006/relationships/chart" Target="/ppt/slides/charts/chart16.xml" Id="R9822fea21daa4c05" /><Relationship Type="http://schemas.openxmlformats.org/officeDocument/2006/relationships/chart" Target="/ppt/slides/charts/chart17.xml" Id="R5e2b5493609b4e75" /><Relationship Type="http://schemas.openxmlformats.org/officeDocument/2006/relationships/chart" Target="/ppt/slides/charts/chart18.xml" Id="Rbcdaabc9f17c414e" /><Relationship Type="http://schemas.openxmlformats.org/officeDocument/2006/relationships/chart" Target="/ppt/slides/charts/chart19.xml" Id="R8c3fb5ec112e4d4d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e5d76b12f9294461" /><Relationship Type="http://schemas.openxmlformats.org/officeDocument/2006/relationships/image" Target="/ppt/media/image4.bin" Id="Ra90293c9f3894610" /><Relationship Type="http://schemas.openxmlformats.org/officeDocument/2006/relationships/slideLayout" Target="/ppt/slideLayouts/slideLayout5.xml" Id="Rf49763ac92e0418b" /><Relationship Type="http://schemas.openxmlformats.org/officeDocument/2006/relationships/chart" Target="/ppt/slides/charts/chart1b.xml" Id="R4712cdb84f6f4081" /><Relationship Type="http://schemas.openxmlformats.org/officeDocument/2006/relationships/chart" Target="/ppt/slides/charts/chart1c.xml" Id="R14bde0377726416e" /><Relationship Type="http://schemas.openxmlformats.org/officeDocument/2006/relationships/chart" Target="/ppt/slides/charts/chart1d.xml" Id="Rf89d6a15350742cc" /><Relationship Type="http://schemas.openxmlformats.org/officeDocument/2006/relationships/chart" Target="/ppt/slides/charts/chart1e.xml" Id="Rcedaac744d4e410f" /><Relationship Type="http://schemas.openxmlformats.org/officeDocument/2006/relationships/chart" Target="/ppt/slides/charts/chart1f.xml" Id="R0c1c60625c824b81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d634c37656894204" /><Relationship Type="http://schemas.openxmlformats.org/officeDocument/2006/relationships/image" Target="/ppt/media/image4.bin" Id="Reff0c34ce7ce4fdb" /><Relationship Type="http://schemas.openxmlformats.org/officeDocument/2006/relationships/slideLayout" Target="/ppt/slideLayouts/slideLayout5.xml" Id="Rf264429fcf774e52" /><Relationship Type="http://schemas.openxmlformats.org/officeDocument/2006/relationships/chart" Target="/ppt/slides/charts/chart21.xml" Id="Rfa08a735f8dc4ca5" /><Relationship Type="http://schemas.openxmlformats.org/officeDocument/2006/relationships/chart" Target="/ppt/slides/charts/chart22.xml" Id="R75b5315d7f2a4175" /><Relationship Type="http://schemas.openxmlformats.org/officeDocument/2006/relationships/chart" Target="/ppt/slides/charts/chart23.xml" Id="R0dd470e7df444fff" /><Relationship Type="http://schemas.openxmlformats.org/officeDocument/2006/relationships/chart" Target="/ppt/slides/charts/chart24.xml" Id="Ra67753cb3a81414f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20 A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6.074627</c:v>
              </c:pt>
              <c:pt idx="1">
                <c:v>5.411765</c:v>
              </c:pt>
              <c:pt idx="2">
                <c:v>5.250000</c:v>
              </c:pt>
              <c:pt idx="3">
                <c:v>5.595238</c:v>
              </c:pt>
              <c:pt idx="4">
                <c:v>5.333333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Bollen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6.225806</c:v>
              </c:pt>
              <c:pt idx="1">
                <c:v>5.625000</c:v>
              </c:pt>
              <c:pt idx="2">
                <c:v>5.130435</c:v>
              </c:pt>
              <c:pt idx="3">
                <c:v>5.750000</c:v>
              </c:pt>
              <c:pt idx="4">
                <c:v>5.444444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0.777778</c:v>
              </c:pt>
              <c:pt idx="1">
                <c:v>0.222222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0.444444</c:v>
              </c:pt>
              <c:pt idx="1">
                <c:v>0.555556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0.888889</c:v>
              </c:pt>
              <c:pt idx="1">
                <c:v>0.111111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d52e73b47524b18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52e79b06ad54932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1788ab9cdbe4c09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Bollen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20 A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e9ab41f1aca7404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20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a6710e59fe64f7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822fea21daa4c0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e2b5493609b4e7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daabc9f17c414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c3fb5ec112e4d4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06e8be41366445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b26825cb8c0490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20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712cdb84f6f408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4bde0377726416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89d6a15350742c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edaac744d4e410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c1c60625c824b8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e5d76b12f929446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90293c9f389461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20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a08a735f8dc4ca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5b5315d7f2a417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dd470e7df444ff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67753cb3a81414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634c3765689420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ff0c34ce7ce4fd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2017-02-20T14:02:33.349Z</dcterms:created>
  <dcterms:modified xsi:type="dcterms:W3CDTF">2017-02-20T14:02:33.349Z</dcterms:modified>
</cp:coreProperties>
</file>